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3" r:id="rId3"/>
    <p:sldId id="284" r:id="rId4"/>
    <p:sldId id="279" r:id="rId5"/>
    <p:sldId id="261" r:id="rId6"/>
    <p:sldId id="262" r:id="rId7"/>
    <p:sldId id="272" r:id="rId8"/>
    <p:sldId id="280" r:id="rId9"/>
    <p:sldId id="276" r:id="rId10"/>
    <p:sldId id="267" r:id="rId11"/>
    <p:sldId id="275" r:id="rId12"/>
    <p:sldId id="260" r:id="rId13"/>
    <p:sldId id="281" r:id="rId14"/>
    <p:sldId id="266" r:id="rId15"/>
    <p:sldId id="273" r:id="rId16"/>
    <p:sldId id="277" r:id="rId17"/>
    <p:sldId id="268" r:id="rId18"/>
    <p:sldId id="282" r:id="rId19"/>
    <p:sldId id="274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D4664A-1762-495D-B632-A9ADDEE39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B83C58-0266-48C8-8981-1DA8B2636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908CC3-44A7-461C-9FBC-A75CF05D6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810-5292-4117-A6F0-4FCA1E649529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0A386D-5BDA-4A2B-A69F-84BD3CA4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CFEB2D-B59E-4797-872F-EA87A2F4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EF0-8BAB-4086-900F-791ACD357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1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7446F5-EF71-4510-BC50-65621BBA4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C1AB286-BD60-408A-9FC4-A2FAF2302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1DCAC0-CD54-409C-8724-3FCF71608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810-5292-4117-A6F0-4FCA1E649529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0B1716-D056-4ED4-B867-1484B40BB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E3C714-508E-479B-A3D4-1D9923178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EF0-8BAB-4086-900F-791ACD357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1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330EFDA-16BF-4ADE-B08D-46B3B2609E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CA33D43-6CD6-4682-B269-24D0ADF85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A1604E-171F-4FC8-AA5C-31E2842E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810-5292-4117-A6F0-4FCA1E649529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2FD594-24C2-456C-AD07-6B92E78FD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851C0D-2804-4508-BB26-BFD6CC86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EF0-8BAB-4086-900F-791ACD357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39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01CC56-F9C0-4D1E-9507-CEAE7AAAB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D0033E-DEC6-4E94-8AD9-8D44E27B7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5850A3-1C9B-4CF5-BBC7-90BA328EC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810-5292-4117-A6F0-4FCA1E649529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3C5367-7FD6-43F0-9475-679B595C6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8AD24A-A6FC-4629-A8F6-5FF734997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EF0-8BAB-4086-900F-791ACD357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9409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DAA8E1-E822-4F61-840C-2AAFD6DF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916B683-2263-4951-B9CD-DF06011A8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7D874D-BF22-46E0-9367-19014C9F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810-5292-4117-A6F0-4FCA1E649529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5671D4-4D22-417C-B672-BCC7E0258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548F96-E14F-4F14-BDA6-682B5B0E1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EF0-8BAB-4086-900F-791ACD357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172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B04B8-9F81-4B11-961D-D6F201E4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72C181-04CD-42FC-BE34-85D8052AA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4ED7ECC-9DF3-440E-BE13-7F98A0FA0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3EEF55-7BC9-4D9E-8026-5BFDDF509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810-5292-4117-A6F0-4FCA1E649529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CE15379-E153-416E-9EFF-6305C489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5DD65E9-A0B7-43FB-98EE-D7240765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EF0-8BAB-4086-900F-791ACD357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9679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14FD13-054A-4DEE-81FE-38C83A9C2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1DC51A5-D963-4523-A821-E69CDF73F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E07E5A1-677D-466F-A47D-44AC55784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7E138EF-56AD-4FE2-8353-B2DCCD8B3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D702946-3563-43FE-A773-D5C052915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4E4191D-5703-4C21-97B0-89A17204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810-5292-4117-A6F0-4FCA1E649529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1488364-DB05-4CF8-84D6-2B9E80635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DF21D0D-3C66-4946-8A20-084B9FCF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EF0-8BAB-4086-900F-791ACD357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299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42FB59-AE34-4C4D-BF60-C0AAF6A8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C4A5479-337A-4089-AED0-BE01422C5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810-5292-4117-A6F0-4FCA1E649529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169CB83-0B4A-45D4-883C-4D09DB98D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2071C1-6DF3-4329-9EAA-062C24A94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EF0-8BAB-4086-900F-791ACD357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874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E099D7C-A77E-459B-99A5-5B1CA296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810-5292-4117-A6F0-4FCA1E649529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6EBE402-D2CA-4A2F-9C2F-86F9B2D2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7B136FB-E40E-4CEA-87FB-6040A3B2B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EF0-8BAB-4086-900F-791ACD357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86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1BC637-18C7-41EC-9E44-CF9B69F84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357B6D-4306-4E7E-AF7C-92508D474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A2146A3-C1A6-41C4-9543-F4F8E1DA7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A0DF44C-037B-4F1F-AE9D-8B457ABCC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810-5292-4117-A6F0-4FCA1E649529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86157FA-6303-4EAE-811F-6C711C6D0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F0CDE0-378F-44D8-B7C4-439549A0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EF0-8BAB-4086-900F-791ACD357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9461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6562B8-6B5B-4258-BED7-17B37B3D9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5DF43B1-E15B-41D3-8350-6D235EBFF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DBAB258-5A30-4320-8BAA-33467720D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9E3CC68-9501-41EE-9B95-CB27FE89E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810-5292-4117-A6F0-4FCA1E649529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C010109-1F28-4260-ACED-5DED42310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E2AA051-522C-4C33-B3EB-B7B0E8373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4EF0-8BAB-4086-900F-791ACD357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69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E1EC9CA-E7C6-490E-8AD9-3EF47BC9E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92C50F3-887B-4E02-95A9-B0DBDBB34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788EFC-AB5D-48F6-B711-A47530C632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89810-5292-4117-A6F0-4FCA1E649529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26A375-C28A-4539-A544-0BFE35F79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654F94-EC2F-493B-AD71-479F70EA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C4EF0-8BAB-4086-900F-791ACD357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61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0505391-9C4C-41A1-BCD3-0987BD1E1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13"/>
            <a:ext cx="12192000" cy="675037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4EFAC77-D721-44A5-8664-68627034A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13"/>
            <a:ext cx="12192000" cy="675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30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69E3064-B7B4-473A-BF72-3F334C5DD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66" y="1214714"/>
            <a:ext cx="6666667" cy="442857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3800679-8926-405F-9260-0AD59DFAC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2" y="0"/>
            <a:ext cx="11650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27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074B782-83F4-48A6-BCAF-DEB7CF259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15"/>
            <a:ext cx="12192000" cy="603016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E7977E2-1A10-4B17-9639-36D2BB3E1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67"/>
            <a:ext cx="12192000" cy="67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25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30810CF-88F9-4067-9A22-45A712064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61" y="0"/>
            <a:ext cx="10088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27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5FDE933-89F2-4CD0-91ED-E43B09269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" y="0"/>
            <a:ext cx="1178433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D2DCBA-F1EA-47A0-85D1-C31A3FEA8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" y="0"/>
            <a:ext cx="1178433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53BB2CC-52D9-4DFA-A801-3BEEA3D61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" y="0"/>
            <a:ext cx="11784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30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2287CAC-0158-4063-84B2-47645D6BB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5" y="305562"/>
            <a:ext cx="12192000" cy="624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2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EDE1C0-CB73-4005-A06A-DDAA0A679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9" y="0"/>
            <a:ext cx="12044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21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5F2ED51-7456-4080-A14B-EDA0D3358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710"/>
            <a:ext cx="12192000" cy="648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33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0E5BF6B-D622-4BED-9AA5-B89601872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0"/>
            <a:ext cx="12192000" cy="682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58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745BF6B-8789-4397-BA29-1BEEB9FB3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01" y="0"/>
            <a:ext cx="11124398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FAAAFE2-878D-444A-ABF0-E8489A5CD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01" y="0"/>
            <a:ext cx="11124398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00D9621-B00A-4E4B-B814-26931ECFC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01" y="0"/>
            <a:ext cx="11124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26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D0B44CD-92FF-49A7-80CE-9D36711E0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809"/>
            <a:ext cx="12192000" cy="631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00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38823E7-B665-4375-96E9-1D3C2F11F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55" y="0"/>
            <a:ext cx="872109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44F1B95-3A6F-4F2A-A1AB-D904951F7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37" y="0"/>
            <a:ext cx="10104526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7CB648E-CB10-4A2F-A994-34054587E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37" y="0"/>
            <a:ext cx="10104526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626BE33-5B3F-4C69-AF6C-B7C18067B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37" y="0"/>
            <a:ext cx="10104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47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36F62E1-33BA-4D28-B0BF-904B0D155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2" y="0"/>
            <a:ext cx="10536116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1EABAE8-1C7E-425D-907A-324580138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2" y="0"/>
            <a:ext cx="10536116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2C1C027-28DB-4359-ACFB-5D9530F40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2" y="0"/>
            <a:ext cx="10536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3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C634E1B-7108-43A1-8158-32E9D01F8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2" y="0"/>
            <a:ext cx="11780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84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8FB0339-0179-4F8A-8635-026E1B0CE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38" y="0"/>
            <a:ext cx="11232123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CED2150-5A9B-46A1-8DBC-E06C854B6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38" y="0"/>
            <a:ext cx="11232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61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291CC2B-9EAA-41E8-958A-4C380CF8F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" y="0"/>
            <a:ext cx="11957539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5857F2B-A777-4B05-AEF0-CE0E048B6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3" y="0"/>
            <a:ext cx="12042233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AF1A036-AFEE-4AAE-950A-E4985AE1D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" y="0"/>
            <a:ext cx="11957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9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36BE288-CED3-4C4B-B651-C7C0B2111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809"/>
            <a:ext cx="12192000" cy="631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44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8266417-56A9-4589-BE4A-53165BDB2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93" y="0"/>
            <a:ext cx="11469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29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6BA1B39-8F80-45D7-8748-C80658D46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6" y="0"/>
            <a:ext cx="11962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211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0</Words>
  <Application>Microsoft Office PowerPoint</Application>
  <PresentationFormat>Širokoúhlá obrazovka</PresentationFormat>
  <Paragraphs>0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Morkus, Josef</dc:creator>
  <cp:lastModifiedBy>Morkus, Josef</cp:lastModifiedBy>
  <cp:revision>26</cp:revision>
  <dcterms:created xsi:type="dcterms:W3CDTF">2022-09-15T16:50:02Z</dcterms:created>
  <dcterms:modified xsi:type="dcterms:W3CDTF">2022-11-22T13:42:42Z</dcterms:modified>
</cp:coreProperties>
</file>